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1b2df277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21b897b57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1b2009956d.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1b5531378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1b12352f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1b61a50e6d.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21b1b5648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1b3d9d5555.png"/><Relationship Id="rId3" Type="http://schemas.openxmlformats.org/officeDocument/2006/relationships/image" Target="../media/file21b244d5f0d.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1b539b6119.png"/><Relationship Id="rId3" Type="http://schemas.openxmlformats.org/officeDocument/2006/relationships/image" Target="../media/file21b7e03db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1b2f2b6cf2.png"/><Relationship Id="rId3" Type="http://schemas.openxmlformats.org/officeDocument/2006/relationships/image" Target="../media/file21b4bfd9c0f.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1b7710c3c2.png"/><Relationship Id="rId3" Type="http://schemas.openxmlformats.org/officeDocument/2006/relationships/image" Target="../media/file21b6da4329f.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1b36f79cf5.png"/><Relationship Id="rId3" Type="http://schemas.openxmlformats.org/officeDocument/2006/relationships/image" Target="../media/file21b3a61b50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1b64b3378d.png"/><Relationship Id="rId3" Type="http://schemas.openxmlformats.org/officeDocument/2006/relationships/image" Target="../media/file21b32043da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1b346a2eae.png"/><Relationship Id="rId3" Type="http://schemas.openxmlformats.org/officeDocument/2006/relationships/image" Target="../media/file21b271ebc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1b52e25d4c.png"/><Relationship Id="rId3" Type="http://schemas.openxmlformats.org/officeDocument/2006/relationships/image" Target="../media/file21bb5b53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1b297da0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1b7695827f.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1b51aa9cab.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1b1813c8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1b3acc3d6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1b36d3d6a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1bdb18a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03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02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894,906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1,589.9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78,851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03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02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28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127,087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10,135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03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02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862.9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750.4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750.7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78,851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894,906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1,589.9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03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02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28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211th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127,087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10,135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03 November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141 triages made. This is an increase of 22 triages compared to the previous day (119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02 November there were 709 triages to NHS Pathways for COVID-19, this is an average of 101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November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2020-11-03T12:53:52Z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